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F98"/>
    <a:srgbClr val="A00095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25"/>
    <p:restoredTop sz="94708"/>
  </p:normalViewPr>
  <p:slideViewPr>
    <p:cSldViewPr snapToGrid="0">
      <p:cViewPr varScale="1">
        <p:scale>
          <a:sx n="66" d="100"/>
          <a:sy n="66" d="100"/>
        </p:scale>
        <p:origin x="224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8A4815-44C9-E070-9D8C-5A8604963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77DB5D-294E-3C26-12D7-761EB74386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1A2C9-ABE6-5F6C-6096-80BC637A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C928F4-FA19-8495-337C-7DD72D972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C8700E-0784-496F-1E0D-BF0BCA71C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6673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9DEBE7-4EA9-26EE-2B64-A31076609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322A3A-A243-7B5B-58FC-4141E89CD3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AEF3EB-2E37-0D98-B31F-6EE677B8D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186D42-C9EF-252B-B678-CB09E490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BBCB0F-DA81-3B48-0280-270A9833A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6787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8C8FB53-2C82-9AAF-3853-CB18EEF56E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C1A2C0-4196-64E2-CF8D-F95144D54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465135-12D0-626D-3CB8-B0FD4DD98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20E294-7F75-4FEF-7CA5-975270685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9CED71-7052-4ED8-FD73-468386771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3193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19C134-A164-CA39-184B-A8BB5CF19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0ECFDC-3C3C-87A9-73EC-FA70AAC9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B00AE1-1E23-0A02-5DEF-B807DB83D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7F0711-99F2-B341-04CE-8A2043161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073AA6-A693-5280-6301-49D2EBD36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2568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3F88C-CE16-33E9-BBE9-5B8B7A45B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5552AA-8B06-1F48-E038-3340E591A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679DA8-C572-A2F0-20B6-81C7EF54B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7D2967-7707-0EDE-EE6C-0E429BEBC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7800E8-0580-EE99-E55C-AD24F3A24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3226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A95DC7-5995-0B18-6BE8-0C503C94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29DF3E-2247-5188-02BA-4B916DB74A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62680A-ED16-8AB8-0ACC-1277965F3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B98FD3-C815-363E-B540-373294615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A9B9BC-7E52-93F1-DF3B-95E2C6D1E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9D0527-8FC8-00DD-4182-CBD474FC9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9053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D169C-0873-2463-2FC2-BC2F1C49A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F74C64-1341-2081-6572-5F150795D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7E3411-FB92-74D9-F7DF-17CCA7579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F1D8D9C-3726-5BF6-C900-33A4FEB033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2E02F0-5465-276D-90B5-B9A0F7C5F4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8093DB-0C81-F92E-B319-D2B96706A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19F7933-6349-8FD9-673F-21827ADD6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68ED774-516D-8B2D-8F93-59BD6447C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1518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30B9F0-9F98-76E6-52B5-DFA75DC17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354D86-EF8C-43AF-5147-F8C805EEA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65FA69-FD61-D1B1-4EE6-2DC3C167A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A7ACC7-B641-2377-6F92-0695FD484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9068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7559390-D0AD-3D21-0F6B-31CE7384D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2D9ABA-255F-AE73-085F-73CC59E98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6902AA-B3DB-218B-E35D-6F70A9096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9935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3FA031-98A2-EEE9-80E2-8003AF9BB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26EFDB-A7CF-BAB1-743B-84589F05B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F2CA3C-0927-2B88-5A32-745C7A6463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7997A0-E6C0-82A3-10DF-F583BC97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7CD08B-64EE-103E-368D-F5DE56CC6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8D25FB-FCEB-72CE-FBF9-AC1D7F24B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96958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EC606-656D-D160-09A1-8A46F32F1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A95173E-268E-BBC4-6B98-DA8FA1BD53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4EA580-3C55-1339-A423-C47AEF765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9F58BE-890F-FB90-5A47-98A64528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9A7D09-813C-EC94-129A-2F8CCB026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EEA2D4-C74C-068B-64D1-FA4F06028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19480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866C94-6361-1E24-E118-BFF8B393E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C2C1D6-AFAE-64A1-35E7-4FB75B764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2B8ACA-A9E6-4E75-4B1F-B5A4587395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566499-02B3-FFA3-48BB-F5BAB1393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2D4246-224D-20BE-3C15-726733439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9838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956733"/>
            <a:ext cx="3110400" cy="4334400"/>
          </a:xfrm>
          <a:prstGeom prst="rect">
            <a:avLst/>
          </a:prstGeom>
          <a:solidFill>
            <a:srgbClr val="FF00FF"/>
          </a:solidFill>
          <a:ln w="76200"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의류, 미소, 사람, 만화 영화이(가) 표시된 사진&#10;&#10;자동 생성된 설명">
            <a:extLst>
              <a:ext uri="{FF2B5EF4-FFF2-40B4-BE49-F238E27FC236}">
                <a16:creationId xmlns:a16="http://schemas.microsoft.com/office/drawing/2014/main" id="{EBA51B25-33B8-34FB-ECAD-ABFCE5B29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8370" y="-305067"/>
            <a:ext cx="49228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831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1261131"/>
            <a:ext cx="3110400" cy="4334400"/>
          </a:xfrm>
          <a:prstGeom prst="rect">
            <a:avLst/>
          </a:prstGeom>
          <a:solidFill>
            <a:srgbClr val="FF00FF"/>
          </a:solidFill>
          <a:ln w="76200"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의류, 미소, 사람, 만화 영화이(가) 표시된 사진&#10;&#10;자동 생성된 설명">
            <a:extLst>
              <a:ext uri="{FF2B5EF4-FFF2-40B4-BE49-F238E27FC236}">
                <a16:creationId xmlns:a16="http://schemas.microsoft.com/office/drawing/2014/main" id="{EBA51B25-33B8-34FB-ECAD-ABFCE5B29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1262468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20B74E8E-FDDB-FF19-208F-70CD80CDAFF7}"/>
              </a:ext>
            </a:extLst>
          </p:cNvPr>
          <p:cNvSpPr/>
          <p:nvPr/>
        </p:nvSpPr>
        <p:spPr>
          <a:xfrm>
            <a:off x="4607200" y="4995333"/>
            <a:ext cx="2977600" cy="457200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Kim Minji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7A10C9D8-4D98-BF2A-8877-3C76D533142B}"/>
              </a:ext>
            </a:extLst>
          </p:cNvPr>
          <p:cNvSpPr/>
          <p:nvPr/>
        </p:nvSpPr>
        <p:spPr>
          <a:xfrm>
            <a:off x="4607200" y="1405467"/>
            <a:ext cx="1167067" cy="372534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C57F97-7E73-68C7-1B7C-7CD963C20A37}"/>
              </a:ext>
            </a:extLst>
          </p:cNvPr>
          <p:cNvSpPr txBox="1"/>
          <p:nvPr/>
        </p:nvSpPr>
        <p:spPr>
          <a:xfrm>
            <a:off x="6637866" y="134579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0">
                      <a:srgbClr val="A00095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0">
                    <a:srgbClr val="A00095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40565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956733"/>
            <a:ext cx="3110400" cy="4334400"/>
          </a:xfrm>
          <a:prstGeom prst="rect">
            <a:avLst/>
          </a:prstGeom>
          <a:solidFill>
            <a:srgbClr val="0070C0"/>
          </a:solidFill>
          <a:ln w="76200"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 descr="사람, 의류, 인간의 얼굴, 패션 액세서리이(가) 표시된 사진&#10;&#10;자동 생성된 설명">
            <a:extLst>
              <a:ext uri="{FF2B5EF4-FFF2-40B4-BE49-F238E27FC236}">
                <a16:creationId xmlns:a16="http://schemas.microsoft.com/office/drawing/2014/main" id="{97CDEA44-B8C8-8E63-9044-7C074CE33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958070"/>
            <a:ext cx="3110400" cy="433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93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956733"/>
            <a:ext cx="3110400" cy="4334400"/>
          </a:xfrm>
          <a:prstGeom prst="rect">
            <a:avLst/>
          </a:prstGeom>
          <a:solidFill>
            <a:srgbClr val="0070C0"/>
          </a:solidFill>
          <a:ln w="76200"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 descr="사람, 의류, 인간의 얼굴, 패션 액세서리이(가) 표시된 사진&#10;&#10;자동 생성된 설명">
            <a:extLst>
              <a:ext uri="{FF2B5EF4-FFF2-40B4-BE49-F238E27FC236}">
                <a16:creationId xmlns:a16="http://schemas.microsoft.com/office/drawing/2014/main" id="{97CDEA44-B8C8-8E63-9044-7C074CE33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958070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F1625134-A3C2-8EDA-EF2B-CF7442C5E86C}"/>
              </a:ext>
            </a:extLst>
          </p:cNvPr>
          <p:cNvSpPr/>
          <p:nvPr/>
        </p:nvSpPr>
        <p:spPr>
          <a:xfrm>
            <a:off x="4607200" y="4800066"/>
            <a:ext cx="2977600" cy="457200"/>
          </a:xfrm>
          <a:prstGeom prst="snip2DiagRect">
            <a:avLst/>
          </a:prstGeom>
          <a:solidFill>
            <a:srgbClr val="0070C0"/>
          </a:solidFill>
          <a:ln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Ku </a:t>
            </a:r>
            <a:r>
              <a:rPr kumimoji="1" lang="en-US" altLang="ko-KR" b="1" dirty="0" err="1"/>
              <a:t>Donghyun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ACF3120A-95D8-D2F2-8E01-D2791F47826D}"/>
              </a:ext>
            </a:extLst>
          </p:cNvPr>
          <p:cNvSpPr/>
          <p:nvPr/>
        </p:nvSpPr>
        <p:spPr>
          <a:xfrm>
            <a:off x="4607200" y="1194333"/>
            <a:ext cx="1167067" cy="372534"/>
          </a:xfrm>
          <a:prstGeom prst="snip2DiagRect">
            <a:avLst/>
          </a:prstGeom>
          <a:solidFill>
            <a:srgbClr val="0070C0"/>
          </a:solidFill>
          <a:ln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C4EA7F-CCF6-6EC3-E1E2-414426DD4C02}"/>
              </a:ext>
            </a:extLst>
          </p:cNvPr>
          <p:cNvSpPr txBox="1"/>
          <p:nvPr/>
        </p:nvSpPr>
        <p:spPr>
          <a:xfrm>
            <a:off x="6534266" y="100806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81000">
                      <a:srgbClr val="003F98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81000">
                    <a:srgbClr val="003F98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35611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956733"/>
            <a:ext cx="3110400" cy="4334400"/>
          </a:xfrm>
          <a:prstGeom prst="rect">
            <a:avLst/>
          </a:prstGeom>
          <a:solidFill>
            <a:srgbClr val="0070C0"/>
          </a:solidFill>
          <a:ln w="76200"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 descr="사람, 의류, 인간의 얼굴, 패션 액세서리이(가) 표시된 사진&#10;&#10;자동 생성된 설명">
            <a:extLst>
              <a:ext uri="{FF2B5EF4-FFF2-40B4-BE49-F238E27FC236}">
                <a16:creationId xmlns:a16="http://schemas.microsoft.com/office/drawing/2014/main" id="{97CDEA44-B8C8-8E63-9044-7C074CE33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40800" y="958070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F1625134-A3C2-8EDA-EF2B-CF7442C5E86C}"/>
              </a:ext>
            </a:extLst>
          </p:cNvPr>
          <p:cNvSpPr/>
          <p:nvPr/>
        </p:nvSpPr>
        <p:spPr>
          <a:xfrm>
            <a:off x="4607200" y="4800066"/>
            <a:ext cx="2977600" cy="457200"/>
          </a:xfrm>
          <a:prstGeom prst="snip2DiagRect">
            <a:avLst/>
          </a:prstGeom>
          <a:solidFill>
            <a:srgbClr val="0070C0"/>
          </a:solidFill>
          <a:ln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Ku </a:t>
            </a:r>
            <a:r>
              <a:rPr kumimoji="1" lang="en-US" altLang="ko-KR" b="1" dirty="0" err="1"/>
              <a:t>Donghyun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ACF3120A-95D8-D2F2-8E01-D2791F47826D}"/>
              </a:ext>
            </a:extLst>
          </p:cNvPr>
          <p:cNvSpPr/>
          <p:nvPr/>
        </p:nvSpPr>
        <p:spPr>
          <a:xfrm>
            <a:off x="4607200" y="1194333"/>
            <a:ext cx="1167067" cy="372534"/>
          </a:xfrm>
          <a:prstGeom prst="snip2DiagRect">
            <a:avLst/>
          </a:prstGeom>
          <a:solidFill>
            <a:srgbClr val="0070C0"/>
          </a:solidFill>
          <a:ln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C4EA7F-CCF6-6EC3-E1E2-414426DD4C02}"/>
              </a:ext>
            </a:extLst>
          </p:cNvPr>
          <p:cNvSpPr txBox="1"/>
          <p:nvPr/>
        </p:nvSpPr>
        <p:spPr>
          <a:xfrm>
            <a:off x="6534266" y="100806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81000">
                      <a:srgbClr val="003F98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81000">
                    <a:srgbClr val="003F98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763C5C-CC63-045A-5096-5926BCB03311}"/>
              </a:ext>
            </a:extLst>
          </p:cNvPr>
          <p:cNvSpPr txBox="1"/>
          <p:nvPr/>
        </p:nvSpPr>
        <p:spPr>
          <a:xfrm>
            <a:off x="4852246" y="1890003"/>
            <a:ext cx="2732553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/>
              <a:t>1999</a:t>
            </a:r>
            <a:r>
              <a:rPr kumimoji="1" lang="ko-KR" altLang="en-US" sz="2000" b="1" dirty="0"/>
              <a:t>년</a:t>
            </a:r>
            <a:r>
              <a:rPr kumimoji="1" lang="en-US" altLang="ko-KR" sz="2000" b="1" dirty="0"/>
              <a:t> 1</a:t>
            </a:r>
            <a:r>
              <a:rPr kumimoji="1" lang="ko-KR" altLang="en-US" sz="2000" b="1" dirty="0"/>
              <a:t>월 </a:t>
            </a:r>
            <a:r>
              <a:rPr kumimoji="1" lang="en-US" altLang="ko-KR" sz="2000" b="1" dirty="0"/>
              <a:t>21</a:t>
            </a:r>
            <a:r>
              <a:rPr kumimoji="1" lang="ko-KR" altLang="en-US" sz="2000" b="1" dirty="0"/>
              <a:t>일생</a:t>
            </a:r>
            <a:endParaRPr kumimoji="1" lang="en-US" altLang="ko-KR" sz="2000" b="1" dirty="0"/>
          </a:p>
          <a:p>
            <a:endParaRPr kumimoji="1" lang="en-US" altLang="ko-KR" sz="2000" b="1" dirty="0"/>
          </a:p>
          <a:p>
            <a:r>
              <a:rPr kumimoji="1" lang="ko-KR" altLang="en-US" sz="2000" b="1" dirty="0"/>
              <a:t>경기도 하남시 거주</a:t>
            </a:r>
            <a:endParaRPr kumimoji="1" lang="en-US" altLang="ko-KR" sz="2000" b="1" dirty="0"/>
          </a:p>
          <a:p>
            <a:endParaRPr kumimoji="1" lang="en-US" altLang="ko-KR" sz="2000" b="1" dirty="0"/>
          </a:p>
          <a:p>
            <a:r>
              <a:rPr kumimoji="1" lang="en-US" altLang="ko-KR" sz="2000" b="1" dirty="0" err="1"/>
              <a:t>Infp</a:t>
            </a:r>
            <a:endParaRPr kumimoji="1" lang="en-US" altLang="ko-KR" sz="2000" b="1" dirty="0"/>
          </a:p>
          <a:p>
            <a:endParaRPr kumimoji="1" lang="en-US" altLang="ko-KR" sz="2000" b="1" dirty="0"/>
          </a:p>
          <a:p>
            <a:r>
              <a:rPr kumimoji="1" lang="ko-KR" altLang="en-US" sz="2000" b="1" dirty="0"/>
              <a:t>등산</a:t>
            </a:r>
            <a:r>
              <a:rPr kumimoji="1" lang="en-US" altLang="ko-KR" sz="2000" b="1" dirty="0"/>
              <a:t>,</a:t>
            </a:r>
            <a:r>
              <a:rPr kumimoji="1" lang="ko-KR" altLang="en-US" sz="2000" b="1" dirty="0"/>
              <a:t> 러닝이 취미</a:t>
            </a:r>
            <a:endParaRPr kumimoji="1" lang="en-US" altLang="ko-KR" sz="2000" b="1" dirty="0"/>
          </a:p>
          <a:p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225689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1261131"/>
            <a:ext cx="3110400" cy="4334400"/>
          </a:xfrm>
          <a:prstGeom prst="rect">
            <a:avLst/>
          </a:prstGeom>
          <a:solidFill>
            <a:srgbClr val="FF00FF"/>
          </a:solidFill>
          <a:ln w="76200"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의류, 미소, 사람, 만화 영화이(가) 표시된 사진&#10;&#10;자동 생성된 설명">
            <a:extLst>
              <a:ext uri="{FF2B5EF4-FFF2-40B4-BE49-F238E27FC236}">
                <a16:creationId xmlns:a16="http://schemas.microsoft.com/office/drawing/2014/main" id="{EBA51B25-33B8-34FB-ECAD-ABFCE5B29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1262468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20B74E8E-FDDB-FF19-208F-70CD80CDAFF7}"/>
              </a:ext>
            </a:extLst>
          </p:cNvPr>
          <p:cNvSpPr/>
          <p:nvPr/>
        </p:nvSpPr>
        <p:spPr>
          <a:xfrm>
            <a:off x="4607200" y="4995333"/>
            <a:ext cx="2977600" cy="457200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Kim Minji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7A10C9D8-4D98-BF2A-8877-3C76D533142B}"/>
              </a:ext>
            </a:extLst>
          </p:cNvPr>
          <p:cNvSpPr/>
          <p:nvPr/>
        </p:nvSpPr>
        <p:spPr>
          <a:xfrm>
            <a:off x="4607200" y="1405467"/>
            <a:ext cx="1167067" cy="372534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C57F97-7E73-68C7-1B7C-7CD963C20A37}"/>
              </a:ext>
            </a:extLst>
          </p:cNvPr>
          <p:cNvSpPr txBox="1"/>
          <p:nvPr/>
        </p:nvSpPr>
        <p:spPr>
          <a:xfrm>
            <a:off x="6637866" y="134579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86000">
                      <a:srgbClr val="A00095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86000">
                    <a:srgbClr val="A00095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713707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42</Words>
  <Application>Microsoft Macintosh PowerPoint</Application>
  <PresentationFormat>와이드스크린</PresentationFormat>
  <Paragraphs>19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구동현</dc:creator>
  <cp:lastModifiedBy>구동현</cp:lastModifiedBy>
  <cp:revision>2</cp:revision>
  <dcterms:created xsi:type="dcterms:W3CDTF">2023-12-26T07:52:07Z</dcterms:created>
  <dcterms:modified xsi:type="dcterms:W3CDTF">2023-12-26T12:05:59Z</dcterms:modified>
</cp:coreProperties>
</file>

<file path=docProps/thumbnail.jpeg>
</file>